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6D80E-D2E3-41EE-9933-F409DA71AA06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8AE66-B7BB-4F08-A6FC-69A133C770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Users\Администратор\Desktop\IMG-20210306-WA0021.jpg"/>
          <p:cNvPicPr>
            <a:picLocks noChangeAspect="1" noChangeArrowheads="1"/>
          </p:cNvPicPr>
          <p:nvPr/>
        </p:nvPicPr>
        <p:blipFill>
          <a:blip r:embed="rId2"/>
          <a:srcRect l="8984" t="36017" r="17187"/>
          <a:stretch>
            <a:fillRect/>
          </a:stretch>
        </p:blipFill>
        <p:spPr bwMode="auto">
          <a:xfrm>
            <a:off x="5429256" y="3143248"/>
            <a:ext cx="3500462" cy="2738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C:\Users\Администратор\Desktop\IMG-20210306-WA0046.jpg"/>
          <p:cNvPicPr>
            <a:picLocks noChangeAspect="1" noChangeArrowheads="1"/>
          </p:cNvPicPr>
          <p:nvPr/>
        </p:nvPicPr>
        <p:blipFill>
          <a:blip r:embed="rId3"/>
          <a:srcRect l="13672" t="27119" r="27149"/>
          <a:stretch>
            <a:fillRect/>
          </a:stretch>
        </p:blipFill>
        <p:spPr bwMode="auto">
          <a:xfrm>
            <a:off x="357158" y="3786190"/>
            <a:ext cx="4357718" cy="2738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Администратор\Desktop\Логотип-2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0"/>
            <a:ext cx="1643042" cy="17859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0"/>
            <a:ext cx="664373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“Ново - Альметьевская ООШ”</a:t>
            </a:r>
          </a:p>
          <a:p>
            <a:pPr algn="ctr"/>
            <a:r>
              <a:rPr lang="tt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“Ягез әле, кызлар!” конкурсы </a:t>
            </a:r>
            <a:r>
              <a:rPr lang="tt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-облако 3"/>
          <p:cNvSpPr/>
          <p:nvPr/>
        </p:nvSpPr>
        <p:spPr>
          <a:xfrm>
            <a:off x="2643174" y="642918"/>
            <a:ext cx="4057672" cy="335758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нил</a:t>
            </a:r>
            <a:r>
              <a:rPr lang="tt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t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бил</a:t>
            </a:r>
            <a:r>
              <a:rPr lang="tt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турында</a:t>
            </a:r>
            <a:r>
              <a:rPr lang="tt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шигырьләр сөйләделәр, җырлар җырладылар. Татар һәм рус милләтләренең милли биюләрен биеделәр. </a:t>
            </a:r>
            <a:endParaRPr lang="ru-RU" sz="2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3" name="Picture 2" descr="C:\Users\Администратор\Desktop\8 март.jpg"/>
          <p:cNvPicPr>
            <a:picLocks noChangeAspect="1" noChangeArrowheads="1"/>
          </p:cNvPicPr>
          <p:nvPr/>
        </p:nvPicPr>
        <p:blipFill>
          <a:blip r:embed="rId5"/>
          <a:srcRect l="15385" t="29324" r="12821"/>
          <a:stretch>
            <a:fillRect/>
          </a:stretch>
        </p:blipFill>
        <p:spPr bwMode="auto">
          <a:xfrm>
            <a:off x="214282" y="1000108"/>
            <a:ext cx="2428892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ыноска-облако 7"/>
          <p:cNvSpPr/>
          <p:nvPr/>
        </p:nvSpPr>
        <p:spPr>
          <a:xfrm>
            <a:off x="2500298" y="1000108"/>
            <a:ext cx="5072098" cy="3286148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Укучылар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tt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 чабу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(Масленица)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җырларын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бик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теләп башкардылар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күңелле конкурсларда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катнаштылар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такмаклар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җырладылар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җитезлектә көч сынаштылар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һәм бик</a:t>
            </a:r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теләп ярыштылар</a:t>
            </a:r>
            <a:r>
              <a:rPr lang="tt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214290"/>
            <a:ext cx="59293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“Ново - Альметьевская ООШ”</a:t>
            </a:r>
          </a:p>
          <a:p>
            <a:pPr algn="ctr"/>
            <a:r>
              <a:rPr lang="tt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tt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Проводы зимы – Масленица // Кышны озату бәйрәме – Май чабу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Администратор\Desktop\Логотип-2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58" y="0"/>
            <a:ext cx="1643042" cy="1785926"/>
          </a:xfrm>
          <a:prstGeom prst="rect">
            <a:avLst/>
          </a:prstGeom>
          <a:noFill/>
        </p:spPr>
      </p:pic>
      <p:pic>
        <p:nvPicPr>
          <p:cNvPr id="2050" name="Picture 2" descr="C:\Users\Администратор\Desktop\масл1.jpg"/>
          <p:cNvPicPr>
            <a:picLocks noChangeAspect="1" noChangeArrowheads="1"/>
          </p:cNvPicPr>
          <p:nvPr/>
        </p:nvPicPr>
        <p:blipFill>
          <a:blip r:embed="rId3"/>
          <a:srcRect r="34766"/>
          <a:stretch>
            <a:fillRect/>
          </a:stretch>
        </p:blipFill>
        <p:spPr bwMode="auto">
          <a:xfrm>
            <a:off x="0" y="1214422"/>
            <a:ext cx="3092541" cy="2952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3" descr="C:\Users\Администратор\Desktop\масл.jpg"/>
          <p:cNvPicPr>
            <a:picLocks noChangeAspect="1" noChangeArrowheads="1"/>
          </p:cNvPicPr>
          <p:nvPr/>
        </p:nvPicPr>
        <p:blipFill>
          <a:blip r:embed="rId4"/>
          <a:srcRect l="17187" t="34746" r="20117"/>
          <a:stretch>
            <a:fillRect/>
          </a:stretch>
        </p:blipFill>
        <p:spPr bwMode="auto">
          <a:xfrm>
            <a:off x="1571604" y="4191001"/>
            <a:ext cx="3286148" cy="2666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4" descr="C:\Users\Администратор\Desktop\масл2.jpg"/>
          <p:cNvPicPr>
            <a:picLocks noChangeAspect="1" noChangeArrowheads="1"/>
          </p:cNvPicPr>
          <p:nvPr/>
        </p:nvPicPr>
        <p:blipFill>
          <a:blip r:embed="rId5"/>
          <a:srcRect l="20703" t="19791" r="30664"/>
          <a:stretch>
            <a:fillRect/>
          </a:stretch>
        </p:blipFill>
        <p:spPr bwMode="auto">
          <a:xfrm>
            <a:off x="4929190" y="4008239"/>
            <a:ext cx="3071834" cy="2849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5" descr="C:\Users\Администратор\Desktop\масл3.jpg"/>
          <p:cNvPicPr>
            <a:picLocks noChangeAspect="1" noChangeArrowheads="1"/>
          </p:cNvPicPr>
          <p:nvPr/>
        </p:nvPicPr>
        <p:blipFill>
          <a:blip r:embed="rId6"/>
          <a:srcRect l="16601" t="36017" r="32422"/>
          <a:stretch>
            <a:fillRect/>
          </a:stretch>
        </p:blipFill>
        <p:spPr bwMode="auto">
          <a:xfrm>
            <a:off x="6572264" y="1857364"/>
            <a:ext cx="2214578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87</Words>
  <Application>Microsoft Office PowerPoint</Application>
  <PresentationFormat>Экран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13</cp:revision>
  <dcterms:created xsi:type="dcterms:W3CDTF">2021-02-03T09:37:56Z</dcterms:created>
  <dcterms:modified xsi:type="dcterms:W3CDTF">2021-03-17T18:18:06Z</dcterms:modified>
</cp:coreProperties>
</file>